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57"/>
    <p:restoredTop sz="94664"/>
  </p:normalViewPr>
  <p:slideViewPr>
    <p:cSldViewPr snapToGrid="0" snapToObjects="1">
      <p:cViewPr varScale="1">
        <p:scale>
          <a:sx n="138" d="100"/>
          <a:sy n="138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9AA94-6D65-8D45-8E5C-8463BB495F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87708-59E7-4845-9275-E61D88E94A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54130-BECC-AC47-BE2C-653A3542F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16F-EEB1-D04B-9A37-A59B33FE6434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2966E-86FC-BE41-B0BE-602C867D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39F69-FDC7-7E4D-8EF2-857002C9C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02C7-8FA8-FF44-94F1-F3153B17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234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0FDE9-BC4A-F245-8B12-722B7710A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5D97E-A360-0540-9DD2-F41164508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BB460-9645-C94F-82EA-8A619A307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16F-EEB1-D04B-9A37-A59B33FE6434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8CF27-A37C-DF42-AA25-E9F8BC4DA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7D22D-F8E7-7545-8F86-A77EF6D51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02C7-8FA8-FF44-94F1-F3153B17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61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A42E9-D3B5-2648-ABB1-CEA921711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58EFB1-06D5-3E49-986C-B5DEF0F35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0CE91-E424-164F-9589-277952D47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16F-EEB1-D04B-9A37-A59B33FE6434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718CB-9013-CC46-A351-7F525565B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ADB0B3-84E5-DD4B-8062-F4819328F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02C7-8FA8-FF44-94F1-F3153B17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241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DDD2A-1827-6E43-A7CC-F0001FBBD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2F2C3-A44A-E846-B006-21F228B4C7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3D8A7B-06AA-7642-B95C-10750DE0E7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5CD2E4-5EC5-8847-97B8-DB52787B4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16F-EEB1-D04B-9A37-A59B33FE6434}" type="datetimeFigureOut">
              <a:rPr lang="en-US" smtClean="0"/>
              <a:t>1/12/22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A8BBA5-7355-A84B-8C6F-218D4F524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3023A4-C127-714F-A1C2-4E95437FC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02C7-8FA8-FF44-94F1-F3153B17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1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19C1B-87B0-DF4A-9737-18D956BCD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ACBDE5-B7B6-944C-B713-7E69A60F3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324B1-2152-4241-9069-17DE298B5C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D2A690-BE68-1849-8546-8BEBA72015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BA1DB4-55B0-A54B-8257-FEE9B9D092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FE633A-C7CE-9445-974C-B21308D8A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16F-EEB1-D04B-9A37-A59B33FE6434}" type="datetimeFigureOut">
              <a:rPr lang="en-US" smtClean="0"/>
              <a:t>1/12/22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34C621-2B5B-5644-9A84-A67499B97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99C83A-C3FF-2B49-8D27-2B5A0983D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02C7-8FA8-FF44-94F1-F3153B17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118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F2639-37F0-E048-B0A9-802B66C19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FEF2BF-66F3-C940-BA6D-8903DCD43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16F-EEB1-D04B-9A37-A59B33FE6434}" type="datetimeFigureOut">
              <a:rPr lang="en-US" smtClean="0"/>
              <a:t>1/12/22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1D8D23-434A-714A-ADCB-5384CBF48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0CD6D5-FC2B-3F47-9173-0C82FC96B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02C7-8FA8-FF44-94F1-F3153B17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581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5140EB-09DE-324A-ADCA-1E8F15D7E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16F-EEB1-D04B-9A37-A59B33FE6434}" type="datetimeFigureOut">
              <a:rPr lang="en-US" smtClean="0"/>
              <a:t>1/12/22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8D45AE-E07B-2B4A-9532-A4DD170AF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B90C2F-6974-8447-BB1B-2CECE5A20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02C7-8FA8-FF44-94F1-F3153B17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620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5725E-9274-E94A-8D4F-F0074A401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3CDAC-D844-3A4E-BF8A-22707FF67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66154-FCA9-C74B-89D8-A57240DF8B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F369B8-D1A6-5442-8D3E-56D78F22C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16F-EEB1-D04B-9A37-A59B33FE6434}" type="datetimeFigureOut">
              <a:rPr lang="en-US" smtClean="0"/>
              <a:t>1/12/22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2C8D57-F9BD-0442-8E96-37D57233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1BF52A-4543-404A-833C-CFE270F53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02C7-8FA8-FF44-94F1-F3153B17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971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4EBCC-4215-324C-8337-E46AAA063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574C23-E150-904C-80C7-9DF29F905E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5836C-5C64-9345-B71C-7F75058BFB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1A9EF7-BDF1-AE4A-BF6F-B55BF1111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16F-EEB1-D04B-9A37-A59B33FE6434}" type="datetimeFigureOut">
              <a:rPr lang="en-US" smtClean="0"/>
              <a:t>1/12/22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0B29F0-FC7F-9144-B7CF-647889791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863168-5E35-1744-9444-DC68E15AB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02C7-8FA8-FF44-94F1-F3153B17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61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B4F66-9F6B-B443-8612-BF2D2ABE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70A4FF-46AE-3D47-B3C0-18CD722BE1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F1CC8C-A594-F54C-ACA2-9E853AE3B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16F-EEB1-D04B-9A37-A59B33FE6434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7BB1F-6483-A64A-A9E9-B7F3EC67C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0C6ED7-DE2C-E041-AABD-531B219FE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02C7-8FA8-FF44-94F1-F3153B17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4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90FC3F-AA07-0845-97E0-78638B838A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0B2D59-D293-8F48-90D1-004E9ED632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CD35C-1471-5F41-98A8-D2EFBAA97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16F-EEB1-D04B-9A37-A59B33FE6434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F2D67-6DC8-5F47-AB29-C62FAC8F1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08C9C-43B0-8946-8BB3-640127C4E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502C7-8FA8-FF44-94F1-F3153B17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7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A2A9FE-64D9-C046-86F6-BDBA8ADAB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AB2E1E-96BB-8C43-8989-1C82C06CA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58BC34-ADF6-784E-AF9F-B3D90AD4E3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5E16F-EEB1-D04B-9A37-A59B33FE6434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D952D-96E8-3045-A151-9863E21CEA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04B2C-6587-6F49-AD63-3DFA3C84EC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502C7-8FA8-FF44-94F1-F3153B17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189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mix/pmix-standard/pull/359" TargetMode="External"/><Relationship Id="rId2" Type="http://schemas.openxmlformats.org/officeDocument/2006/relationships/hyperlink" Target="https://github.com/OpenMP/sources/tree/main/includ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pmix/governance/pull/34" TargetMode="External"/><Relationship Id="rId4" Type="http://schemas.openxmlformats.org/officeDocument/2006/relationships/hyperlink" Target="https://github.com/pmix/pmix-abi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167E9-C709-C54B-8AEC-F9F97075D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PMIx</a:t>
            </a:r>
            <a:r>
              <a:rPr lang="en-US" dirty="0"/>
              <a:t> Standard ABI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A65307-9F74-F24D-BFFA-15F0469DA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Initial discussion on mailing list in September ‘21</a:t>
            </a:r>
          </a:p>
          <a:p>
            <a:pPr lvl="1"/>
            <a:r>
              <a:rPr lang="en-US" dirty="0"/>
              <a:t>OpenMP headers as example of ”standard” API definitions (</a:t>
            </a:r>
            <a:r>
              <a:rPr lang="en-US" dirty="0">
                <a:hlinkClick r:id="rId2"/>
              </a:rPr>
              <a:t>https://github.com/OpenMP/sources/tree/main/include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Assign values to constants PR</a:t>
            </a:r>
          </a:p>
          <a:p>
            <a:pPr lvl="1"/>
            <a:r>
              <a:rPr lang="en-US" dirty="0">
                <a:hlinkClick r:id="rId3"/>
              </a:rPr>
              <a:t>https://github.com/pmix/pmix-standard/pull/359</a:t>
            </a:r>
            <a:r>
              <a:rPr lang="en-US" dirty="0"/>
              <a:t> (Passed First Vote)</a:t>
            </a:r>
          </a:p>
          <a:p>
            <a:pPr lvl="1"/>
            <a:endParaRPr lang="en-US" dirty="0"/>
          </a:p>
          <a:p>
            <a:r>
              <a:rPr lang="en-US" dirty="0"/>
              <a:t>Standard </a:t>
            </a:r>
            <a:r>
              <a:rPr lang="en-US" dirty="0" err="1"/>
              <a:t>PMIx</a:t>
            </a:r>
            <a:r>
              <a:rPr lang="en-US" dirty="0"/>
              <a:t> headers (DRAFT)</a:t>
            </a:r>
          </a:p>
          <a:p>
            <a:pPr lvl="1"/>
            <a:r>
              <a:rPr lang="en-US" dirty="0">
                <a:hlinkClick r:id="rId4"/>
              </a:rPr>
              <a:t>https://github.com/pmix/pmix-abi</a:t>
            </a:r>
            <a:endParaRPr lang="en-US" dirty="0"/>
          </a:p>
          <a:p>
            <a:pPr lvl="1"/>
            <a:r>
              <a:rPr lang="en-US" dirty="0"/>
              <a:t>constants</a:t>
            </a:r>
          </a:p>
          <a:p>
            <a:pPr lvl="1"/>
            <a:r>
              <a:rPr lang="en-US" dirty="0"/>
              <a:t>data structures</a:t>
            </a:r>
          </a:p>
          <a:p>
            <a:pPr lvl="1"/>
            <a:r>
              <a:rPr lang="en-US" dirty="0"/>
              <a:t>functions</a:t>
            </a:r>
          </a:p>
          <a:p>
            <a:pPr lvl="1"/>
            <a:r>
              <a:rPr lang="en-US" dirty="0"/>
              <a:t>macros</a:t>
            </a:r>
          </a:p>
          <a:p>
            <a:pPr lvl="1"/>
            <a:endParaRPr lang="en-US" dirty="0"/>
          </a:p>
          <a:p>
            <a:r>
              <a:rPr lang="en-US" dirty="0"/>
              <a:t>ABI Stability Guidance PR</a:t>
            </a:r>
          </a:p>
          <a:p>
            <a:pPr lvl="1"/>
            <a:r>
              <a:rPr lang="en-US" dirty="0">
                <a:hlinkClick r:id="rId5"/>
              </a:rPr>
              <a:t>https://github.com/pmix/governance/pull/34</a:t>
            </a:r>
            <a:endParaRPr lang="en-US" dirty="0"/>
          </a:p>
          <a:p>
            <a:pPr lvl="1"/>
            <a:r>
              <a:rPr lang="en-US" dirty="0"/>
              <a:t>ABI additions OK in minor releases</a:t>
            </a:r>
          </a:p>
          <a:p>
            <a:pPr lvl="1"/>
            <a:r>
              <a:rPr lang="en-US" dirty="0"/>
              <a:t>ABI breaking changes (removals, changes) only in major releases</a:t>
            </a:r>
          </a:p>
        </p:txBody>
      </p:sp>
    </p:spTree>
    <p:extLst>
      <p:ext uri="{BB962C8B-B14F-4D97-AF65-F5344CB8AC3E}">
        <p14:creationId xmlns:p14="http://schemas.microsoft.com/office/powerpoint/2010/main" val="3959300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1177E-206E-F942-920D-468FA0929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PMIx</a:t>
            </a:r>
            <a:r>
              <a:rPr lang="en-US" dirty="0"/>
              <a:t> Standard ABI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477DE-6A39-2C4B-BFCD-8D9CE1942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  <a:p>
            <a:pPr lvl="1"/>
            <a:r>
              <a:rPr lang="en-US" dirty="0"/>
              <a:t>Goal to include the standard ABI in v5 this year</a:t>
            </a:r>
          </a:p>
          <a:p>
            <a:pPr lvl="1"/>
            <a:r>
              <a:rPr lang="en-US" dirty="0"/>
              <a:t>Discussion ongoing in the Implementation Agnostic WG</a:t>
            </a:r>
          </a:p>
          <a:p>
            <a:pPr lvl="1"/>
            <a:r>
              <a:rPr lang="en-US" dirty="0"/>
              <a:t>A few details remain to be worked out…</a:t>
            </a:r>
          </a:p>
        </p:txBody>
      </p:sp>
    </p:spTree>
    <p:extLst>
      <p:ext uri="{BB962C8B-B14F-4D97-AF65-F5344CB8AC3E}">
        <p14:creationId xmlns:p14="http://schemas.microsoft.com/office/powerpoint/2010/main" val="30717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E7D18-3300-0E4B-BD6D-90BDFEBC7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PMIx</a:t>
            </a:r>
            <a:r>
              <a:rPr lang="en-US" dirty="0"/>
              <a:t> Standard ABI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C9F43-B027-DA42-B281-47FDF82CA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Macros</a:t>
            </a:r>
          </a:p>
          <a:p>
            <a:pPr lvl="1"/>
            <a:r>
              <a:rPr lang="en-US" dirty="0"/>
              <a:t>E.g. PMIX_INFO_CREATE, PMIX_INFO_LOAD, PMIX_INFO_FREE</a:t>
            </a:r>
          </a:p>
          <a:p>
            <a:pPr lvl="1"/>
            <a:r>
              <a:rPr lang="en-US" dirty="0"/>
              <a:t>Provided for convenience, users can use </a:t>
            </a:r>
            <a:r>
              <a:rPr lang="en-US" dirty="0" err="1"/>
              <a:t>PMIx</a:t>
            </a:r>
            <a:r>
              <a:rPr lang="en-US" dirty="0"/>
              <a:t> without them</a:t>
            </a:r>
          </a:p>
          <a:p>
            <a:pPr lvl="1"/>
            <a:r>
              <a:rPr lang="en-US" dirty="0"/>
              <a:t>Macros defined in the standard should be provided in the ABI headers</a:t>
            </a:r>
          </a:p>
          <a:p>
            <a:pPr lvl="1"/>
            <a:r>
              <a:rPr lang="en-US" dirty="0"/>
              <a:t>Macros which call non-standard backend functions should/will be promoted to functions</a:t>
            </a:r>
          </a:p>
          <a:p>
            <a:pPr lvl="1"/>
            <a:endParaRPr lang="en-US" dirty="0"/>
          </a:p>
          <a:p>
            <a:r>
              <a:rPr lang="en-US" dirty="0"/>
              <a:t>Memory footprint</a:t>
            </a:r>
          </a:p>
          <a:p>
            <a:pPr lvl="1"/>
            <a:r>
              <a:rPr lang="en-US" dirty="0" err="1"/>
              <a:t>pmix_key_t</a:t>
            </a:r>
            <a:r>
              <a:rPr lang="en-US" dirty="0"/>
              <a:t> (512 byte char array)</a:t>
            </a:r>
          </a:p>
          <a:p>
            <a:pPr lvl="1"/>
            <a:r>
              <a:rPr lang="en-US" dirty="0" err="1"/>
              <a:t>pmix_nspace_t</a:t>
            </a:r>
            <a:r>
              <a:rPr lang="en-US" dirty="0"/>
              <a:t> (256 byte char array)</a:t>
            </a:r>
          </a:p>
          <a:p>
            <a:pPr lvl="1"/>
            <a:r>
              <a:rPr lang="en-US" dirty="0"/>
              <a:t>Convert these to pointers to save space when allocating arrays containing these types?</a:t>
            </a:r>
          </a:p>
          <a:p>
            <a:pPr lvl="1"/>
            <a:r>
              <a:rPr lang="en-US" dirty="0"/>
              <a:t>Changes would not necessarily break source compatibility, would break ABI compatibility</a:t>
            </a:r>
          </a:p>
        </p:txBody>
      </p:sp>
    </p:spTree>
    <p:extLst>
      <p:ext uri="{BB962C8B-B14F-4D97-AF65-F5344CB8AC3E}">
        <p14:creationId xmlns:p14="http://schemas.microsoft.com/office/powerpoint/2010/main" val="3231120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2481B-D29A-8045-8834-528ADC3C7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PMIx</a:t>
            </a:r>
            <a:r>
              <a:rPr lang="en-US" dirty="0"/>
              <a:t> Standard ABI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C3C14-1FB9-C246-8ECF-1DE2A95C2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ABI focused meeting of the Implementation Agnostic WG</a:t>
            </a:r>
          </a:p>
          <a:p>
            <a:pPr lvl="1"/>
            <a:r>
              <a:rPr lang="en-US" dirty="0"/>
              <a:t>January 24</a:t>
            </a:r>
            <a:r>
              <a:rPr lang="en-US" baseline="30000" dirty="0"/>
              <a:t>th</a:t>
            </a:r>
            <a:r>
              <a:rPr lang="en-US" dirty="0"/>
              <a:t>, 1pm Central (standard meeting time)</a:t>
            </a:r>
          </a:p>
          <a:p>
            <a:pPr lvl="1"/>
            <a:r>
              <a:rPr lang="en-US" dirty="0"/>
              <a:t>Stakeholders strongly encouraged to join</a:t>
            </a:r>
          </a:p>
          <a:p>
            <a:pPr lvl="1"/>
            <a:r>
              <a:rPr lang="en-US" dirty="0"/>
              <a:t>Let us know ASAP if an alternative meeting time is necessary</a:t>
            </a:r>
          </a:p>
        </p:txBody>
      </p:sp>
    </p:spTree>
    <p:extLst>
      <p:ext uri="{BB962C8B-B14F-4D97-AF65-F5344CB8AC3E}">
        <p14:creationId xmlns:p14="http://schemas.microsoft.com/office/powerpoint/2010/main" val="3164243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1304</TotalTime>
  <Words>296</Words>
  <Application>Microsoft Macintosh PowerPoint</Application>
  <PresentationFormat>Widescreen</PresentationFormat>
  <Paragraphs>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PMIx Standard ABI</vt:lpstr>
      <vt:lpstr>PMIx Standard ABI</vt:lpstr>
      <vt:lpstr>PMIx Standard ABI</vt:lpstr>
      <vt:lpstr>PMIx Standard ABI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PMIx Standard ”ABI”</dc:title>
  <dc:creator>Raffenetti, Ken</dc:creator>
  <cp:lastModifiedBy>Raffenetti, Ken</cp:lastModifiedBy>
  <cp:revision>9</cp:revision>
  <dcterms:created xsi:type="dcterms:W3CDTF">2022-01-12T21:19:26Z</dcterms:created>
  <dcterms:modified xsi:type="dcterms:W3CDTF">2022-01-13T19:03:27Z</dcterms:modified>
</cp:coreProperties>
</file>